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34" y="-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CBD12-9700-43E8-97FB-42BF0005A2C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14998-4FA3-46DA-9446-BE4A52375B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1EC9E-54DE-435E-8CD9-3EE365B94B4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69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1EC9E-54DE-435E-8CD9-3EE365B94B4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69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1EC9E-54DE-435E-8CD9-3EE365B94B4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2" y="221041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1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881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1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3881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30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8.png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8.png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:\Screenshot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162" y="3789040"/>
            <a:ext cx="4441838" cy="3068961"/>
          </a:xfrm>
          <a:prstGeom prst="rect">
            <a:avLst/>
          </a:prstGeom>
          <a:noFill/>
        </p:spPr>
      </p:pic>
      <p:pic>
        <p:nvPicPr>
          <p:cNvPr id="3" name="Picture 3" descr="I:\Screenshot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836712"/>
            <a:ext cx="4427984" cy="2880320"/>
          </a:xfrm>
          <a:prstGeom prst="rect">
            <a:avLst/>
          </a:prstGeom>
          <a:noFill/>
        </p:spPr>
      </p:pic>
      <p:pic>
        <p:nvPicPr>
          <p:cNvPr id="4" name="Picture 4" descr="I:\Screenshot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1"/>
            <a:ext cx="4572000" cy="3068960"/>
          </a:xfrm>
          <a:prstGeom prst="rect">
            <a:avLst/>
          </a:prstGeom>
          <a:noFill/>
        </p:spPr>
      </p:pic>
      <p:pic>
        <p:nvPicPr>
          <p:cNvPr id="2" name="Picture 2" descr="I:\Screenshot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836712"/>
            <a:ext cx="4644009" cy="2880320"/>
          </a:xfrm>
          <a:prstGeom prst="rect">
            <a:avLst/>
          </a:prstGeom>
          <a:noFill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" y="66166"/>
            <a:ext cx="663164" cy="53043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6" y="84363"/>
            <a:ext cx="1060347" cy="536532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1888308" y="818802"/>
            <a:ext cx="100742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00.00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263292" y="848247"/>
            <a:ext cx="988483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09.00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55300" y="3790773"/>
            <a:ext cx="98850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15.00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87884" y="3789219"/>
            <a:ext cx="978460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21.00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386" y="4812096"/>
            <a:ext cx="171614" cy="2045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386" y="1581216"/>
            <a:ext cx="171614" cy="2045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0" y="3693584"/>
            <a:ext cx="9144000" cy="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4603750" y="647702"/>
            <a:ext cx="7938" cy="621030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66" y="4812096"/>
            <a:ext cx="171614" cy="2045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86" y="1601536"/>
            <a:ext cx="171614" cy="2045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5" name="TextBox 64"/>
          <p:cNvSpPr txBox="1"/>
          <p:nvPr/>
        </p:nvSpPr>
        <p:spPr>
          <a:xfrm>
            <a:off x="1043608" y="2636912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5576" y="198884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87294" y="2448337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06040" y="2600841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5536" y="1412776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9512" y="2492896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14032" y="306887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96136" y="2564904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364088" y="2060848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660232" y="2492896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236296" y="2636912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076056" y="1412776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88024" y="2492896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436096" y="3140968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20712" y="566475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11560" y="5085184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110154" y="5618257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628900" y="5770761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67544" y="4365104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28601" y="5563153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36892" y="623879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724128" y="5661248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292080" y="5085184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765974" y="5597937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284720" y="5750441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04048" y="4365104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884421" y="5542833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436096" y="6237312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" y="0"/>
            <a:ext cx="9144001" cy="839637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7" tIns="40550" rIns="81097" bIns="40550" anchor="ctr"/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ТЕМПЕРАТУРЫ ВОЗДУХА НА 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  <a:endParaRPr lang="ru-RU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 (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 «</a:t>
            </a:r>
            <a:r>
              <a:rPr lang="en-US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Ventusky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22.02.2021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3" descr="\\10.97.158.250\одс\1 Дежурные сутки\2021\Протоколы ЦУКС ХМАО\2.Февраль\Протокол селектора №46 за 14.02.2021\Приложение №8 Герб ХМАО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416" y="111760"/>
            <a:ext cx="597407" cy="545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43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:\Screenshot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1"/>
            <a:ext cx="4427985" cy="3068960"/>
          </a:xfrm>
          <a:prstGeom prst="rect">
            <a:avLst/>
          </a:prstGeom>
          <a:noFill/>
        </p:spPr>
      </p:pic>
      <p:pic>
        <p:nvPicPr>
          <p:cNvPr id="3" name="Picture 3" descr="I:\Screenshot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4427984" cy="2922488"/>
          </a:xfrm>
          <a:prstGeom prst="rect">
            <a:avLst/>
          </a:prstGeom>
          <a:noFill/>
        </p:spPr>
      </p:pic>
      <p:pic>
        <p:nvPicPr>
          <p:cNvPr id="4" name="Picture 4" descr="I:\Screenshot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1"/>
            <a:ext cx="4644008" cy="3068960"/>
          </a:xfrm>
          <a:prstGeom prst="rect">
            <a:avLst/>
          </a:prstGeom>
          <a:noFill/>
        </p:spPr>
      </p:pic>
      <p:pic>
        <p:nvPicPr>
          <p:cNvPr id="2" name="Picture 2" descr="I:\Screenshot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4704"/>
            <a:ext cx="4648746" cy="295232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877676" y="733742"/>
            <a:ext cx="100742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00.00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0762" y="734834"/>
            <a:ext cx="988483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09.00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5300" y="3790773"/>
            <a:ext cx="98850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15.00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7884" y="3789219"/>
            <a:ext cx="978460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21.00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5616" y="2564904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5576" y="198884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87294" y="2448337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06040" y="2600841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6" y="84363"/>
            <a:ext cx="1060347" cy="53653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424" y="4621125"/>
            <a:ext cx="195579" cy="22368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558" y="1387000"/>
            <a:ext cx="195579" cy="22368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8" name="Line 14"/>
          <p:cNvSpPr>
            <a:spLocks noChangeShapeType="1"/>
          </p:cNvSpPr>
          <p:nvPr/>
        </p:nvSpPr>
        <p:spPr bwMode="auto">
          <a:xfrm>
            <a:off x="0" y="3693584"/>
            <a:ext cx="9144000" cy="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>
            <a:off x="4603750" y="647702"/>
            <a:ext cx="7938" cy="621030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395536" y="1412776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9512" y="2492896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1600" y="3140968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796136" y="2564904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64088" y="198884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86929" y="2420395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320915" y="2583061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004048" y="1340768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958716" y="2405933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681282" y="306887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96912" y="565459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08409" y="5076895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86354" y="5608097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05100" y="5760601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81689" y="4436815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04801" y="5552993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06412" y="622863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05" y="4621125"/>
            <a:ext cx="195579" cy="22368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59" y="1414281"/>
            <a:ext cx="195579" cy="22368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6" name="TextBox 95"/>
          <p:cNvSpPr txBox="1"/>
          <p:nvPr/>
        </p:nvSpPr>
        <p:spPr>
          <a:xfrm>
            <a:off x="5768912" y="561395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64088" y="5085184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758354" y="5567457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277100" y="5719961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932040" y="443711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876801" y="5512353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78412" y="618799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" y="66166"/>
            <a:ext cx="663164" cy="530431"/>
          </a:xfrm>
          <a:prstGeom prst="rect">
            <a:avLst/>
          </a:prstGeom>
        </p:spPr>
      </p:pic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1" y="-1"/>
            <a:ext cx="9144001" cy="74762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7" tIns="40550" rIns="81097" bIns="40550" anchor="ctr"/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ВЕТРОВОЙ НАГРУЗКИ  НА 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  <a:endParaRPr lang="ru-RU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 (ИР 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Ventusky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22.02.2021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3" descr="\\10.97.158.250\одс\1 Дежурные сутки\2021\Протоколы ЦУКС ХМАО\2.Февраль\Протокол селектора №46 за 14.02.2021\Приложение №8 Герб ХМАО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75554"/>
            <a:ext cx="597407" cy="545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2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I:\Screenshot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3"/>
            <a:ext cx="4572000" cy="3140968"/>
          </a:xfrm>
          <a:prstGeom prst="rect">
            <a:avLst/>
          </a:prstGeom>
          <a:noFill/>
        </p:spPr>
      </p:pic>
      <p:pic>
        <p:nvPicPr>
          <p:cNvPr id="3076" name="Picture 4" descr="I:\Screenshot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4644008" cy="3140968"/>
          </a:xfrm>
          <a:prstGeom prst="rect">
            <a:avLst/>
          </a:prstGeom>
          <a:noFill/>
        </p:spPr>
      </p:pic>
      <p:pic>
        <p:nvPicPr>
          <p:cNvPr id="3075" name="Picture 3" descr="I:\Screenshot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9" y="764704"/>
            <a:ext cx="4499992" cy="2880320"/>
          </a:xfrm>
          <a:prstGeom prst="rect">
            <a:avLst/>
          </a:prstGeom>
          <a:noFill/>
        </p:spPr>
      </p:pic>
      <p:pic>
        <p:nvPicPr>
          <p:cNvPr id="3074" name="Picture 2" descr="I:\Screenshot_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4704"/>
            <a:ext cx="4572000" cy="2880320"/>
          </a:xfrm>
          <a:prstGeom prst="rect">
            <a:avLst/>
          </a:prstGeom>
          <a:noFill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" y="66166"/>
            <a:ext cx="663164" cy="53043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6" y="84363"/>
            <a:ext cx="1060347" cy="536532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1835145" y="847155"/>
            <a:ext cx="100742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00.00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78231" y="848247"/>
            <a:ext cx="988483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09.00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55300" y="3790773"/>
            <a:ext cx="988508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15.00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87884" y="3789219"/>
            <a:ext cx="978460" cy="18580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rgbClr val="000000"/>
                </a:solidFill>
                <a:latin typeface="Arial"/>
              </a:rPr>
              <a:t>21.00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0" y="3693584"/>
            <a:ext cx="9144000" cy="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4603750" y="647702"/>
            <a:ext cx="7938" cy="621030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1097852" y="249483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9552" y="1988840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87294" y="2448337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06040" y="2600841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3528" y="1412776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5741" y="2393233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14032" y="306887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96136" y="2564904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220072" y="1916832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743114" y="2407697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261860" y="2560201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076056" y="1340768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860032" y="2420888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669852" y="302823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20712" y="566475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11560" y="5085184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110154" y="5618257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628900" y="5770761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5536" y="4365104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28601" y="5563153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36892" y="623879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776532" y="564443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Ханты-Мансийск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488029" y="5066735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Октябрьское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765974" y="5597937"/>
            <a:ext cx="740204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Сургут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284720" y="5750441"/>
            <a:ext cx="956828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Нижневартовск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61309" y="4426655"/>
            <a:ext cx="1003797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Березово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884421" y="5542833"/>
            <a:ext cx="800100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Югорск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692712" y="6218473"/>
            <a:ext cx="1050991" cy="18580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1961" tIns="31042" rIns="61961" bIns="31042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19065"/>
            <a:r>
              <a:rPr lang="ru-RU" sz="800" dirty="0" smtClean="0">
                <a:solidFill>
                  <a:schemeClr val="tx1"/>
                </a:solidFill>
                <a:latin typeface="Arial"/>
              </a:rPr>
              <a:t>Кондинское</a:t>
            </a:r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2054" name="Picture 6" descr="I:\Screenshot_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1700809"/>
            <a:ext cx="179126" cy="1854820"/>
          </a:xfrm>
          <a:prstGeom prst="rect">
            <a:avLst/>
          </a:prstGeom>
          <a:noFill/>
        </p:spPr>
      </p:pic>
      <p:pic>
        <p:nvPicPr>
          <p:cNvPr id="53" name="Picture 6" descr="I:\Screenshot_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5003180"/>
            <a:ext cx="179126" cy="1854820"/>
          </a:xfrm>
          <a:prstGeom prst="rect">
            <a:avLst/>
          </a:prstGeom>
          <a:noFill/>
        </p:spPr>
      </p:pic>
      <p:pic>
        <p:nvPicPr>
          <p:cNvPr id="54" name="Picture 6" descr="I:\Screenshot_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64874" y="1700809"/>
            <a:ext cx="179126" cy="1854820"/>
          </a:xfrm>
          <a:prstGeom prst="rect">
            <a:avLst/>
          </a:prstGeom>
          <a:noFill/>
        </p:spPr>
      </p:pic>
      <p:pic>
        <p:nvPicPr>
          <p:cNvPr id="58" name="Picture 6" descr="I:\Screenshot_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64874" y="5003181"/>
            <a:ext cx="179126" cy="1854820"/>
          </a:xfrm>
          <a:prstGeom prst="rect">
            <a:avLst/>
          </a:prstGeom>
          <a:noFill/>
        </p:spPr>
      </p:pic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4" y="-1"/>
            <a:ext cx="9144001" cy="805132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7" tIns="40550" rIns="81097" bIns="40550" anchor="ctr"/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778206" fontAlgn="base">
              <a:spcAft>
                <a:spcPct val="0"/>
              </a:spcAft>
            </a:pP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ВЫПАДЕНИЯ ОСАДКОВ НА 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  <a:endParaRPr lang="ru-RU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 (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 «</a:t>
            </a:r>
            <a:r>
              <a:rPr lang="en-US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Ventusky</a:t>
            </a:r>
            <a:r>
              <a:rPr lang="ru-RU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defTabSz="778206" fontAlgn="base">
              <a:spcAft>
                <a:spcPct val="0"/>
              </a:spcAft>
            </a:pP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22.02.2021</a:t>
            </a:r>
            <a:r>
              <a:rPr lang="ru-RU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3" descr="\\10.97.158.250\одс\1 Дежурные сутки\2021\Протоколы ЦУКС ХМАО\2.Февраль\Протокол селектора №46 за 14.02.2021\Приложение №8 Герб ХМАО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7944" y="117082"/>
            <a:ext cx="597407" cy="545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43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150</Words>
  <Application>Microsoft Office PowerPoint</Application>
  <PresentationFormat>Экран (4:3)</PresentationFormat>
  <Paragraphs>108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arm9</dc:creator>
  <cp:lastModifiedBy>arm9</cp:lastModifiedBy>
  <cp:revision>3</cp:revision>
  <dcterms:created xsi:type="dcterms:W3CDTF">2021-02-21T05:09:58Z</dcterms:created>
  <dcterms:modified xsi:type="dcterms:W3CDTF">2021-02-21T05:31:04Z</dcterms:modified>
</cp:coreProperties>
</file>