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5"/>
  </p:notesMasterIdLst>
  <p:handoutMasterIdLst>
    <p:handoutMasterId r:id="rId6"/>
  </p:handoutMasterIdLst>
  <p:sldIdLst>
    <p:sldId id="6462" r:id="rId2"/>
    <p:sldId id="6463" r:id="rId3"/>
    <p:sldId id="6464" r:id="rId4"/>
  </p:sldIdLst>
  <p:sldSz cx="9144000" cy="6858000" type="screen4x3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ФО" id="{B33B95FD-9900-4676-A55E-15E193F350FD}">
          <p14:sldIdLst>
            <p14:sldId id="6459"/>
            <p14:sldId id="6460"/>
            <p14:sldId id="6461"/>
          </p14:sldIdLst>
        </p14:section>
        <p14:section name="Санкт-Петербург" id="{5627E6C0-4698-4405-81C9-89CFB41F5762}">
          <p14:sldIdLst/>
        </p14:section>
        <p14:section name="Ленинградская" id="{F4F7ACB0-3695-4D41-8488-863A12FA4A03}">
          <p14:sldIdLst/>
        </p14:section>
      </p14:sectionLst>
    </p:ext>
    <p:ext uri="{EFAFB233-063F-42B5-8137-9DF3F51BA10A}">
      <p15:sldGuideLst xmlns:p15="http://schemas.microsoft.com/office/powerpoint/2012/main" xmlns="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  <p15:guide id="5" orient="horz" pos="2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60BD8"/>
    <a:srgbClr val="CCFFCC"/>
    <a:srgbClr val="5E96C3"/>
    <a:srgbClr val="7EB7E3"/>
    <a:srgbClr val="99CCFF"/>
    <a:srgbClr val="6699FF"/>
    <a:srgbClr val="3366FF"/>
    <a:srgbClr val="181DF8"/>
    <a:srgbClr val="FFFF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1" autoAdjust="0"/>
    <p:restoredTop sz="96552" autoAdjust="0"/>
  </p:normalViewPr>
  <p:slideViewPr>
    <p:cSldViewPr snapToGrid="0">
      <p:cViewPr>
        <p:scale>
          <a:sx n="80" d="100"/>
          <a:sy n="80" d="100"/>
        </p:scale>
        <p:origin x="-1565" y="-370"/>
      </p:cViewPr>
      <p:guideLst>
        <p:guide orient="horz" pos="2137"/>
        <p:guide orient="horz" pos="1603"/>
        <p:guide orient="horz" pos="28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41700" y="850900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233" y="511772"/>
            <a:ext cx="3401635" cy="2550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233" y="511772"/>
            <a:ext cx="3401635" cy="2550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233" y="511772"/>
            <a:ext cx="3401635" cy="2550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443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2" y="221041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1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881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1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3881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30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:\ветер 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499992" cy="3140968"/>
          </a:xfrm>
          <a:prstGeom prst="rect">
            <a:avLst/>
          </a:prstGeom>
          <a:noFill/>
        </p:spPr>
      </p:pic>
      <p:pic>
        <p:nvPicPr>
          <p:cNvPr id="4" name="Picture 4" descr="I:\ветер 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noFill/>
        </p:spPr>
      </p:pic>
      <p:pic>
        <p:nvPicPr>
          <p:cNvPr id="3" name="Picture 3" descr="I:\ветер 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764704"/>
            <a:ext cx="4499992" cy="2952328"/>
          </a:xfrm>
          <a:prstGeom prst="rect">
            <a:avLst/>
          </a:prstGeom>
          <a:noFill/>
        </p:spPr>
      </p:pic>
      <p:pic>
        <p:nvPicPr>
          <p:cNvPr id="2" name="Picture 2" descr="I:\ветер 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4572000" cy="295232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877676" y="733742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00.00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0762" y="734834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15.00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21.00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9632" y="27089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584" y="2060848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1720" y="2492896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27784" y="270892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8424" y="4621125"/>
            <a:ext cx="195579" cy="22368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9558" y="1387000"/>
            <a:ext cx="195579" cy="22368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8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99592" y="155679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9552" y="2564904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1600" y="321297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0305" y="4621125"/>
            <a:ext cx="195579" cy="22368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3159" y="1414281"/>
            <a:ext cx="195579" cy="22368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1" y="-1"/>
            <a:ext cx="9144001" cy="74762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ВЕТРОВОЙ НАГРУЗКИ 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 (ИР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(НА14.05.2021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8144" y="27089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6096" y="2060848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60232" y="2492896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6296" y="270892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08104" y="155679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76056" y="2492896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80112" y="321297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87624" y="580526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7584" y="515719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79712" y="5589240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55776" y="5805264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5576" y="450912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7544" y="5661248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99592" y="63093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24128" y="580526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92080" y="515719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16216" y="5589240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92280" y="5877272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64088" y="450912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04048" y="5661248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08104" y="638132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:\темп 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499992" cy="3140968"/>
          </a:xfrm>
          <a:prstGeom prst="rect">
            <a:avLst/>
          </a:prstGeom>
          <a:noFill/>
        </p:spPr>
      </p:pic>
      <p:pic>
        <p:nvPicPr>
          <p:cNvPr id="4" name="Picture 4" descr="I:\темп 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noFill/>
        </p:spPr>
      </p:pic>
      <p:pic>
        <p:nvPicPr>
          <p:cNvPr id="3" name="Picture 3" descr="I:\темпер 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836712"/>
            <a:ext cx="4499992" cy="2880320"/>
          </a:xfrm>
          <a:prstGeom prst="rect">
            <a:avLst/>
          </a:prstGeom>
          <a:noFill/>
        </p:spPr>
      </p:pic>
      <p:pic>
        <p:nvPicPr>
          <p:cNvPr id="2" name="Picture 2" descr="I:\темпер 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4572000" cy="2880320"/>
          </a:xfrm>
          <a:prstGeom prst="rect">
            <a:avLst/>
          </a:prstGeom>
          <a:noFill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888308" y="818802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00.00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263292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15.00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21.00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2386" y="4812096"/>
            <a:ext cx="171614" cy="2045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2386" y="1581216"/>
            <a:ext cx="171614" cy="2045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766" y="4812096"/>
            <a:ext cx="171614" cy="2045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386" y="1601536"/>
            <a:ext cx="171614" cy="2045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" y="0"/>
            <a:ext cx="9144001" cy="839637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ТЕМПЕРАТУРЫ ВОЗДУХА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 (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 «</a:t>
            </a:r>
            <a:r>
              <a:rPr lang="en-US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(НА14.05.2021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59632" y="27089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27584" y="2060848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51720" y="2492896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27784" y="270892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99592" y="155679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9552" y="2564904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71600" y="321297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68144" y="27089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36096" y="2060848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60232" y="2492896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236296" y="270892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508104" y="155679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76056" y="2492896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580112" y="321297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87624" y="580526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27584" y="515719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979712" y="5589240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555776" y="5805264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55576" y="450912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7544" y="5661248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99592" y="63093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724128" y="580526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292080" y="515719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16216" y="5589240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092280" y="5877272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364088" y="450912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004048" y="5661248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508104" y="638132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:\осадки 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499992" cy="3140968"/>
          </a:xfrm>
          <a:prstGeom prst="rect">
            <a:avLst/>
          </a:prstGeom>
          <a:noFill/>
        </p:spPr>
      </p:pic>
      <p:pic>
        <p:nvPicPr>
          <p:cNvPr id="3" name="Picture 4" descr="I:\осадки 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noFill/>
        </p:spPr>
      </p:pic>
      <p:pic>
        <p:nvPicPr>
          <p:cNvPr id="3075" name="Picture 3" descr="I:\осадки 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4704"/>
            <a:ext cx="4572000" cy="2952328"/>
          </a:xfrm>
          <a:prstGeom prst="rect">
            <a:avLst/>
          </a:prstGeom>
          <a:noFill/>
        </p:spPr>
      </p:pic>
      <p:pic>
        <p:nvPicPr>
          <p:cNvPr id="3074" name="Picture 2" descr="I:\осадки 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4572000" cy="2952328"/>
          </a:xfrm>
          <a:prstGeom prst="rect">
            <a:avLst/>
          </a:prstGeom>
          <a:noFill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835145" y="847155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00.00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78231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15.00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21.00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pic>
        <p:nvPicPr>
          <p:cNvPr id="2054" name="Picture 6" descr="I:\Screenshot_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1700809"/>
            <a:ext cx="179126" cy="1854820"/>
          </a:xfrm>
          <a:prstGeom prst="rect">
            <a:avLst/>
          </a:prstGeom>
          <a:noFill/>
        </p:spPr>
      </p:pic>
      <p:pic>
        <p:nvPicPr>
          <p:cNvPr id="53" name="Picture 6" descr="I:\Screenshot_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95728" y="5003180"/>
            <a:ext cx="179126" cy="1854820"/>
          </a:xfrm>
          <a:prstGeom prst="rect">
            <a:avLst/>
          </a:prstGeom>
          <a:noFill/>
        </p:spPr>
      </p:pic>
      <p:pic>
        <p:nvPicPr>
          <p:cNvPr id="54" name="Picture 6" descr="I:\Screenshot_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64874" y="1700809"/>
            <a:ext cx="179126" cy="1854820"/>
          </a:xfrm>
          <a:prstGeom prst="rect">
            <a:avLst/>
          </a:prstGeom>
          <a:noFill/>
        </p:spPr>
      </p:pic>
      <p:pic>
        <p:nvPicPr>
          <p:cNvPr id="58" name="Picture 6" descr="I:\Screenshot_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64874" y="5003181"/>
            <a:ext cx="179126" cy="1854820"/>
          </a:xfrm>
          <a:prstGeom prst="rect">
            <a:avLst/>
          </a:prstGeom>
          <a:noFill/>
        </p:spPr>
      </p:pic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-1" y="0"/>
            <a:ext cx="9144001" cy="805132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ВЫПАДЕНИЯ ОСАДКОВ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 (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 «</a:t>
            </a:r>
            <a:r>
              <a:rPr lang="en-US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14.05.2021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59632" y="27089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7584" y="2060848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51720" y="2492896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27784" y="270892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99592" y="155679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9552" y="2564904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71600" y="321297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87624" y="580526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7584" y="515719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79712" y="5589240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555776" y="5805264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55576" y="450912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67544" y="5661248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99592" y="63093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868144" y="27089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36096" y="2060848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660232" y="2492896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236296" y="270892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508104" y="155679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076056" y="2492896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580112" y="321297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724128" y="580526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292080" y="515719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16216" y="5589240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092280" y="5877272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64088" y="450912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04048" y="5661248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508104" y="638132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446747</TotalTime>
  <Words>148</Words>
  <Application>Microsoft Office PowerPoint</Application>
  <PresentationFormat>Экран (4:3)</PresentationFormat>
  <Paragraphs>108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arm9</cp:lastModifiedBy>
  <cp:revision>21019</cp:revision>
  <cp:lastPrinted>2020-02-16T19:35:20Z</cp:lastPrinted>
  <dcterms:created xsi:type="dcterms:W3CDTF">2014-09-08T13:21:12Z</dcterms:created>
  <dcterms:modified xsi:type="dcterms:W3CDTF">2021-05-13T07:36:18Z</dcterms:modified>
</cp:coreProperties>
</file>