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5"/>
  </p:notesMasterIdLst>
  <p:handoutMasterIdLst>
    <p:handoutMasterId r:id="rId6"/>
  </p:handoutMasterIdLst>
  <p:sldIdLst>
    <p:sldId id="6461" r:id="rId2"/>
    <p:sldId id="6459" r:id="rId3"/>
    <p:sldId id="6460" r:id="rId4"/>
  </p:sldIdLst>
  <p:sldSz cx="9144000" cy="6858000" type="screen4x3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ФО" id="{B33B95FD-9900-4676-A55E-15E193F350FD}">
          <p14:sldIdLst>
            <p14:sldId id="6461"/>
            <p14:sldId id="6459"/>
            <p14:sldId id="6460"/>
          </p14:sldIdLst>
        </p14:section>
        <p14:section name="Санкт-Петербург" id="{5627E6C0-4698-4405-81C9-89CFB41F5762}">
          <p14:sldIdLst/>
        </p14:section>
        <p14:section name="Ленинградская" id="{F4F7ACB0-3695-4D41-8488-863A12FA4A03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  <p15:guide id="5" orient="horz" pos="2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60BD8"/>
    <a:srgbClr val="CCFFCC"/>
    <a:srgbClr val="5E96C3"/>
    <a:srgbClr val="7EB7E3"/>
    <a:srgbClr val="99CCFF"/>
    <a:srgbClr val="6699FF"/>
    <a:srgbClr val="3366FF"/>
    <a:srgbClr val="181DF8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6552" autoAdjust="0"/>
  </p:normalViewPr>
  <p:slideViewPr>
    <p:cSldViewPr snapToGrid="0">
      <p:cViewPr varScale="1">
        <p:scale>
          <a:sx n="94" d="100"/>
          <a:sy n="94" d="100"/>
        </p:scale>
        <p:origin x="-1224" y="-62"/>
      </p:cViewPr>
      <p:guideLst>
        <p:guide orient="horz" pos="2137"/>
        <p:guide orient="horz" pos="1603"/>
        <p:guide orient="horz" pos="28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1700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43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2" y="221041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07.06.2021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осадки 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714" y="3692323"/>
            <a:ext cx="4510285" cy="3165677"/>
          </a:xfrm>
          <a:prstGeom prst="rect">
            <a:avLst/>
          </a:prstGeom>
          <a:noFill/>
        </p:spPr>
      </p:pic>
      <p:pic>
        <p:nvPicPr>
          <p:cNvPr id="4" name="Picture 4" descr="I:\осадки 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6480"/>
            <a:ext cx="4583575" cy="3181520"/>
          </a:xfrm>
          <a:prstGeom prst="rect">
            <a:avLst/>
          </a:prstGeom>
          <a:noFill/>
        </p:spPr>
      </p:pic>
      <p:pic>
        <p:nvPicPr>
          <p:cNvPr id="3" name="Picture 3" descr="I:\осадки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298" y="720191"/>
            <a:ext cx="4525702" cy="2937409"/>
          </a:xfrm>
          <a:prstGeom prst="rect">
            <a:avLst/>
          </a:prstGeom>
          <a:noFill/>
        </p:spPr>
      </p:pic>
      <p:pic>
        <p:nvPicPr>
          <p:cNvPr id="2" name="Picture 2" descr="I:\осадки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750315"/>
            <a:ext cx="4618299" cy="2953584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03.00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06</a:t>
            </a:r>
            <a:r>
              <a:rPr lang="ru-RU" sz="800" dirty="0" smtClean="0">
                <a:solidFill>
                  <a:srgbClr val="000000"/>
                </a:solidFill>
                <a:latin typeface="Arial"/>
              </a:rPr>
              <a:t>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437537" y="205834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1812" y="152060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75446" y="200046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78612" y="212513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9594" y="85814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5234" y="195380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84503" y="264806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 ВЫПАДЕНИЯ ОСАДКОВ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ХАНТЫ-МАНСИЙСКОГО АВТОНОМНОГО ОКРУГА-ЮГРЫ (ИР «</a:t>
            </a:r>
            <a:r>
              <a:rPr lang="en-US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08.06.2021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9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4395728" y="17085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0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4395728" y="49126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4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8970073" y="49126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7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8970073" y="1712658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1413261" y="5109045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7536" y="457130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51170" y="505116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54336" y="5175827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5318" y="390884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0958" y="500450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60227" y="569876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52893" y="5149505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17168" y="461176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90802" y="509162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93968" y="5216287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24950" y="394930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40590" y="504496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99859" y="573922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93353" y="21878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57628" y="165007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31262" y="21299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434428" y="225460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65410" y="987619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81050" y="2083280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840319" y="277753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ветер 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872" y="3718033"/>
            <a:ext cx="4514127" cy="3139967"/>
          </a:xfrm>
          <a:prstGeom prst="rect">
            <a:avLst/>
          </a:prstGeom>
          <a:noFill/>
        </p:spPr>
      </p:pic>
      <p:pic>
        <p:nvPicPr>
          <p:cNvPr id="4" name="Picture 4" descr="I:\ветер 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4654"/>
            <a:ext cx="4572000" cy="3153346"/>
          </a:xfrm>
          <a:prstGeom prst="rect">
            <a:avLst/>
          </a:prstGeom>
          <a:noFill/>
        </p:spPr>
      </p:pic>
      <p:pic>
        <p:nvPicPr>
          <p:cNvPr id="3" name="Picture 3" descr="I:\ветер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298" y="712100"/>
            <a:ext cx="4525701" cy="2991800"/>
          </a:xfrm>
          <a:prstGeom prst="rect">
            <a:avLst/>
          </a:prstGeom>
          <a:noFill/>
        </p:spPr>
      </p:pic>
      <p:pic>
        <p:nvPicPr>
          <p:cNvPr id="2" name="Picture 2" descr="I:\ветер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752355"/>
            <a:ext cx="4629873" cy="2963118"/>
          </a:xfrm>
          <a:prstGeom prst="rect">
            <a:avLst/>
          </a:prstGeom>
          <a:noFill/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057" y="4902566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08.06.2021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93451" y="243806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259" y="1718391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863" y="4916637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547" y="1709793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03.00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06.00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</a:t>
            </a:r>
            <a:r>
              <a:rPr lang="ru-RU" sz="800" dirty="0" smtClean="0">
                <a:solidFill>
                  <a:srgbClr val="000000"/>
                </a:solidFill>
                <a:latin typeface="Arial"/>
              </a:rPr>
              <a:t>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37537" y="205834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1812" y="152060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75446" y="200046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78612" y="212513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9594" y="85814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5234" y="195380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4503" y="264806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13261" y="5109045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77536" y="457130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51170" y="505116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54336" y="5175827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5318" y="390884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0958" y="500450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60227" y="569876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52893" y="5149505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17168" y="461176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90802" y="509162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93968" y="5216287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24950" y="394930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40590" y="504496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99859" y="573922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93353" y="21878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57628" y="165007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31262" y="21299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34428" y="225460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65410" y="987619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81050" y="2083280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40319" y="277753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:\температуа 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724" y="3706266"/>
            <a:ext cx="4537276" cy="3151734"/>
          </a:xfrm>
          <a:prstGeom prst="rect">
            <a:avLst/>
          </a:prstGeom>
          <a:noFill/>
        </p:spPr>
      </p:pic>
      <p:pic>
        <p:nvPicPr>
          <p:cNvPr id="3076" name="Picture 4" descr="I:\температура 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5472"/>
            <a:ext cx="4572000" cy="3142528"/>
          </a:xfrm>
          <a:prstGeom prst="rect">
            <a:avLst/>
          </a:prstGeom>
          <a:noFill/>
        </p:spPr>
      </p:pic>
      <p:pic>
        <p:nvPicPr>
          <p:cNvPr id="3075" name="Picture 3" descr="I:\температура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9748" y="740778"/>
            <a:ext cx="4534252" cy="2939971"/>
          </a:xfrm>
          <a:prstGeom prst="rect">
            <a:avLst/>
          </a:prstGeom>
          <a:noFill/>
        </p:spPr>
      </p:pic>
      <p:pic>
        <p:nvPicPr>
          <p:cNvPr id="3074" name="Picture 2" descr="I:\температура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3929"/>
            <a:ext cx="4560425" cy="2905246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386" y="170607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ТЕМПЕРАТУРЫ ВОЗДУХА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ХАНТЫ-МАНСИЙСКОГО АВТОНОМНОГО ОКРУГА-ЮГРЫ (ИР «</a:t>
            </a:r>
            <a:r>
              <a:rPr lang="en-US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08.06.2021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909" y="490176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409" y="490176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409" y="1703265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03.00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06.00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</a:t>
            </a:r>
            <a:r>
              <a:rPr lang="ru-RU" sz="800" dirty="0" smtClean="0">
                <a:solidFill>
                  <a:srgbClr val="000000"/>
                </a:solidFill>
                <a:latin typeface="Arial"/>
              </a:rPr>
              <a:t>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37537" y="205834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1812" y="152060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75446" y="200046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78612" y="212513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09594" y="85814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5234" y="195380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84503" y="264806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13261" y="5109045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7536" y="457130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51170" y="505116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54336" y="5175827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85318" y="390884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0958" y="500450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60227" y="569876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52893" y="5149505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17168" y="461176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0802" y="509162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93968" y="5216287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24950" y="394930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140590" y="504496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99859" y="573922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93353" y="21878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57628" y="165007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931262" y="2129940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434428" y="225460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65410" y="987619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181050" y="2083280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40319" y="277753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446883</TotalTime>
  <Words>151</Words>
  <Application>Microsoft Office PowerPoint</Application>
  <PresentationFormat>Экран (4:3)</PresentationFormat>
  <Paragraphs>109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arm9</cp:lastModifiedBy>
  <cp:revision>21034</cp:revision>
  <cp:lastPrinted>2020-02-16T19:35:20Z</cp:lastPrinted>
  <dcterms:created xsi:type="dcterms:W3CDTF">2014-09-08T13:21:12Z</dcterms:created>
  <dcterms:modified xsi:type="dcterms:W3CDTF">2021-06-07T08:27:33Z</dcterms:modified>
</cp:coreProperties>
</file>