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8"/>
  </p:notesMasterIdLst>
  <p:handoutMasterIdLst>
    <p:handoutMasterId r:id="rId9"/>
  </p:handoutMasterIdLst>
  <p:sldIdLst>
    <p:sldId id="6461" r:id="rId2"/>
    <p:sldId id="6459" r:id="rId3"/>
    <p:sldId id="6460" r:id="rId4"/>
    <p:sldId id="6462" r:id="rId5"/>
    <p:sldId id="6463" r:id="rId6"/>
    <p:sldId id="6464" r:id="rId7"/>
  </p:sldIdLst>
  <p:sldSz cx="9144000" cy="6858000" type="screen4x3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ФО" id="{B33B95FD-9900-4676-A55E-15E193F350FD}">
          <p14:sldIdLst>
            <p14:sldId id="6461"/>
            <p14:sldId id="6459"/>
            <p14:sldId id="6460"/>
          </p14:sldIdLst>
        </p14:section>
        <p14:section name="Санкт-Петербург" id="{5627E6C0-4698-4405-81C9-89CFB41F5762}">
          <p14:sldIdLst/>
        </p14:section>
        <p14:section name="Ленинградская" id="{F4F7ACB0-3695-4D41-8488-863A12FA4A03}">
          <p14:sldIdLst/>
        </p14:section>
      </p14:sectionLst>
    </p:ext>
    <p:ext uri="{EFAFB233-063F-42B5-8137-9DF3F51BA10A}">
      <p15:sldGuideLst xmlns:p15="http://schemas.microsoft.com/office/powerpoint/2012/main" xmlns="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  <p15:guide id="5" orient="horz" pos="2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60BD8"/>
    <a:srgbClr val="CCFFCC"/>
    <a:srgbClr val="5E96C3"/>
    <a:srgbClr val="7EB7E3"/>
    <a:srgbClr val="99CCFF"/>
    <a:srgbClr val="6699FF"/>
    <a:srgbClr val="3366FF"/>
    <a:srgbClr val="181DF8"/>
    <a:srgbClr val="FFFF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6552" autoAdjust="0"/>
  </p:normalViewPr>
  <p:slideViewPr>
    <p:cSldViewPr snapToGrid="0">
      <p:cViewPr>
        <p:scale>
          <a:sx n="75" d="100"/>
          <a:sy n="75" d="100"/>
        </p:scale>
        <p:origin x="-1776" y="-480"/>
      </p:cViewPr>
      <p:guideLst>
        <p:guide orient="horz" pos="2137"/>
        <p:guide orient="horz" pos="1603"/>
        <p:guide orient="horz" pos="28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15.06.2021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15.06.2021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41700" y="850900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1838" y="511175"/>
            <a:ext cx="3400425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1EC9E-54DE-435E-8CD9-3EE365B94B4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69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1838" y="511175"/>
            <a:ext cx="3400425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1EC9E-54DE-435E-8CD9-3EE365B94B4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69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1838" y="511175"/>
            <a:ext cx="3400425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1EC9E-54DE-435E-8CD9-3EE365B94B4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69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1838" y="511175"/>
            <a:ext cx="3400425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1EC9E-54DE-435E-8CD9-3EE365B94B4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697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1838" y="511175"/>
            <a:ext cx="3400425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1EC9E-54DE-435E-8CD9-3EE365B94B4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697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1838" y="511175"/>
            <a:ext cx="3400425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1EC9E-54DE-435E-8CD9-3EE365B94B4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443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2" y="221041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1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3881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1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3881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30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15.06.2021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:\осадки 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501" y="3723728"/>
            <a:ext cx="4505499" cy="3134272"/>
          </a:xfrm>
          <a:prstGeom prst="rect">
            <a:avLst/>
          </a:prstGeom>
          <a:noFill/>
        </p:spPr>
      </p:pic>
      <p:pic>
        <p:nvPicPr>
          <p:cNvPr id="4" name="Picture 4" descr="I:\осадки 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99163"/>
            <a:ext cx="4588625" cy="3158837"/>
          </a:xfrm>
          <a:prstGeom prst="rect">
            <a:avLst/>
          </a:prstGeom>
          <a:noFill/>
        </p:spPr>
      </p:pic>
      <p:pic>
        <p:nvPicPr>
          <p:cNvPr id="3" name="Picture 3" descr="I:\осадки 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1876" y="749672"/>
            <a:ext cx="4522124" cy="2940295"/>
          </a:xfrm>
          <a:prstGeom prst="rect">
            <a:avLst/>
          </a:prstGeom>
          <a:noFill/>
        </p:spPr>
      </p:pic>
      <p:pic>
        <p:nvPicPr>
          <p:cNvPr id="2" name="Picture 2" descr="I:\осадки 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54847"/>
            <a:ext cx="4572000" cy="2910845"/>
          </a:xfrm>
          <a:prstGeom prst="rect">
            <a:avLst/>
          </a:prstGeom>
          <a:noFill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35" y="66166"/>
            <a:ext cx="663164" cy="53043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3656" y="84363"/>
            <a:ext cx="1060347" cy="536532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1835145" y="847155"/>
            <a:ext cx="100742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17.00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78231" y="848247"/>
            <a:ext cx="988483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19.00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55300" y="3790773"/>
            <a:ext cx="98850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21.00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87884" y="3789219"/>
            <a:ext cx="978460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23.00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0" y="3693584"/>
            <a:ext cx="9144000" cy="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4603750" y="647702"/>
            <a:ext cx="7938" cy="621030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241800" y="2507186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6075" y="1969441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79709" y="2449306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82875" y="2573968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3857" y="1306985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9497" y="2402646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88766" y="3096904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28420" y="5586779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68895" y="492668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90325" y="5509357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641312" y="5644233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1147" y="431234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2332" y="5435400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37580" y="615715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35380" y="5523324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95273" y="4901131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749955" y="5446493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90926" y="5562219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12284" y="4286693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113158" y="5401012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06342" y="6036941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866211" y="2486420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59061" y="192000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766216" y="2371588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269873" y="2544070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366744" y="132540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120386" y="2344567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47188" y="3009759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1" y="-1"/>
            <a:ext cx="9144001" cy="74762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7" tIns="40550" rIns="81097" bIns="40550" anchor="ctr"/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 ВЫПАДЕНИЯ ОСАДКОВ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ХАНТЫ-МАНСИЙСКОГО АВТОНОМНОГО ОКРУГА-ЮГРЫ (ИР «</a:t>
            </a:r>
            <a:r>
              <a:rPr lang="en-US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Ventusky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15.06.2021</a:t>
            </a: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9" name="Picture 6" descr="I:\Screenshot_11.png"/>
          <p:cNvPicPr>
            <a:picLocks noChangeAspect="1" noChangeArrowheads="1"/>
          </p:cNvPicPr>
          <p:nvPr/>
        </p:nvPicPr>
        <p:blipFill rotWithShape="1">
          <a:blip r:embed="rId9" cstate="print"/>
          <a:srcRect l="13960" t="4485" r="-2587" b="1025"/>
          <a:stretch/>
        </p:blipFill>
        <p:spPr bwMode="auto">
          <a:xfrm>
            <a:off x="4395728" y="1708525"/>
            <a:ext cx="158750" cy="19320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0" name="Picture 6" descr="I:\Screenshot_11.png"/>
          <p:cNvPicPr>
            <a:picLocks noChangeAspect="1" noChangeArrowheads="1"/>
          </p:cNvPicPr>
          <p:nvPr/>
        </p:nvPicPr>
        <p:blipFill rotWithShape="1">
          <a:blip r:embed="rId9" cstate="print"/>
          <a:srcRect l="13960" t="4485" r="-2587" b="1025"/>
          <a:stretch/>
        </p:blipFill>
        <p:spPr bwMode="auto">
          <a:xfrm>
            <a:off x="4395728" y="4912625"/>
            <a:ext cx="158750" cy="19320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4" name="Picture 6" descr="I:\Screenshot_11.png"/>
          <p:cNvPicPr>
            <a:picLocks noChangeAspect="1" noChangeArrowheads="1"/>
          </p:cNvPicPr>
          <p:nvPr/>
        </p:nvPicPr>
        <p:blipFill rotWithShape="1">
          <a:blip r:embed="rId9" cstate="print"/>
          <a:srcRect l="13960" t="4485" r="-2587" b="1025"/>
          <a:stretch/>
        </p:blipFill>
        <p:spPr bwMode="auto">
          <a:xfrm>
            <a:off x="8970073" y="4912625"/>
            <a:ext cx="158750" cy="19320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7" name="Picture 6" descr="I:\Screenshot_11.png"/>
          <p:cNvPicPr>
            <a:picLocks noChangeAspect="1" noChangeArrowheads="1"/>
          </p:cNvPicPr>
          <p:nvPr/>
        </p:nvPicPr>
        <p:blipFill rotWithShape="1">
          <a:blip r:embed="rId9" cstate="print"/>
          <a:srcRect l="13960" t="4485" r="-2587" b="1025"/>
          <a:stretch/>
        </p:blipFill>
        <p:spPr bwMode="auto">
          <a:xfrm>
            <a:off x="8970073" y="1712658"/>
            <a:ext cx="158750" cy="19320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843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:\порывы 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501" y="3733286"/>
            <a:ext cx="4505499" cy="3124713"/>
          </a:xfrm>
          <a:prstGeom prst="rect">
            <a:avLst/>
          </a:prstGeom>
          <a:noFill/>
        </p:spPr>
      </p:pic>
      <p:pic>
        <p:nvPicPr>
          <p:cNvPr id="4" name="Picture 4" descr="I:\порывы 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06151"/>
            <a:ext cx="4572000" cy="3151849"/>
          </a:xfrm>
          <a:prstGeom prst="rect">
            <a:avLst/>
          </a:prstGeom>
          <a:noFill/>
        </p:spPr>
      </p:pic>
      <p:pic>
        <p:nvPicPr>
          <p:cNvPr id="3" name="Picture 3" descr="I:\порывы 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8643" y="760050"/>
            <a:ext cx="4515357" cy="2913733"/>
          </a:xfrm>
          <a:prstGeom prst="rect">
            <a:avLst/>
          </a:prstGeom>
          <a:noFill/>
        </p:spPr>
      </p:pic>
      <p:pic>
        <p:nvPicPr>
          <p:cNvPr id="2" name="Picture 2" descr="I:\порывы 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40983"/>
            <a:ext cx="4580092" cy="2924709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276967" y="250772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6329" y="1884351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58119" y="2459368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17552" y="2565863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3656" y="84363"/>
            <a:ext cx="1060347" cy="536532"/>
          </a:xfrm>
          <a:prstGeom prst="rect">
            <a:avLst/>
          </a:prstGeom>
        </p:spPr>
      </p:pic>
      <p:sp>
        <p:nvSpPr>
          <p:cNvPr id="58" name="Line 14"/>
          <p:cNvSpPr>
            <a:spLocks noChangeShapeType="1"/>
          </p:cNvSpPr>
          <p:nvPr/>
        </p:nvSpPr>
        <p:spPr bwMode="auto">
          <a:xfrm>
            <a:off x="0" y="3693584"/>
            <a:ext cx="9144000" cy="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>
            <a:off x="4603750" y="647702"/>
            <a:ext cx="7938" cy="621030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655836" y="1289553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61386" y="2384134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72540" y="3107261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057" y="4902566"/>
            <a:ext cx="161943" cy="19413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35" y="66166"/>
            <a:ext cx="663164" cy="530431"/>
          </a:xfrm>
          <a:prstGeom prst="rect">
            <a:avLst/>
          </a:prstGeom>
        </p:spPr>
      </p:pic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1" y="-1"/>
            <a:ext cx="9144001" cy="74762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7" tIns="40550" rIns="81097" bIns="40550" anchor="ctr"/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ВЕТРОВОЙ НАГРУЗКИ 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ОКРУГА-ЮГРЫ (ИР 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Ventusky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15.06.2021</a:t>
            </a:r>
            <a:r>
              <a:rPr lang="ru-RU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01692" y="2528920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91167" y="1886793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73613" y="2404659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61130" y="2568109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20563" y="1291503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45851" y="2387262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19690" y="3024272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204793" y="554680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98528" y="487659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087812" y="5461132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646555" y="5623600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39634" y="423397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89090" y="5433425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062266" y="6127290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020583" y="5636647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576120" y="501357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987166" y="5521912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356490" y="5684870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340632" y="4276485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151326" y="5437742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820218" y="6197987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3259" y="1718391"/>
            <a:ext cx="161943" cy="19413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7863" y="4916637"/>
            <a:ext cx="161943" cy="19413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5547" y="1709793"/>
            <a:ext cx="161943" cy="19413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7" name="TextBox 46"/>
          <p:cNvSpPr txBox="1"/>
          <p:nvPr/>
        </p:nvSpPr>
        <p:spPr>
          <a:xfrm>
            <a:off x="1835145" y="847155"/>
            <a:ext cx="100742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17.00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78231" y="848247"/>
            <a:ext cx="988483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19.00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55300" y="3790773"/>
            <a:ext cx="98850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21.00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87884" y="3789219"/>
            <a:ext cx="978460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23.00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I:\темпер 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366" y="3712160"/>
            <a:ext cx="4539633" cy="3145840"/>
          </a:xfrm>
          <a:prstGeom prst="rect">
            <a:avLst/>
          </a:prstGeom>
          <a:noFill/>
        </p:spPr>
      </p:pic>
      <p:pic>
        <p:nvPicPr>
          <p:cNvPr id="3076" name="Picture 4" descr="I:\темпер 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81876"/>
            <a:ext cx="4588184" cy="3176124"/>
          </a:xfrm>
          <a:prstGeom prst="rect">
            <a:avLst/>
          </a:prstGeom>
          <a:noFill/>
        </p:spPr>
      </p:pic>
      <p:pic>
        <p:nvPicPr>
          <p:cNvPr id="3075" name="Picture 3" descr="I:\темпер 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1876" y="743332"/>
            <a:ext cx="4522123" cy="2914268"/>
          </a:xfrm>
          <a:prstGeom prst="rect">
            <a:avLst/>
          </a:prstGeom>
          <a:noFill/>
        </p:spPr>
      </p:pic>
      <p:pic>
        <p:nvPicPr>
          <p:cNvPr id="3074" name="Picture 2" descr="I:\темпер 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40716"/>
            <a:ext cx="4580092" cy="2933068"/>
          </a:xfrm>
          <a:prstGeom prst="rect">
            <a:avLst/>
          </a:prstGeom>
          <a:noFill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35" y="66166"/>
            <a:ext cx="663164" cy="53043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3656" y="84363"/>
            <a:ext cx="1060347" cy="536532"/>
          </a:xfrm>
          <a:prstGeom prst="rect">
            <a:avLst/>
          </a:prstGeom>
        </p:spPr>
      </p:pic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0" y="3693584"/>
            <a:ext cx="9144000" cy="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4603750" y="647702"/>
            <a:ext cx="7938" cy="621030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0386" y="1706076"/>
            <a:ext cx="171614" cy="1941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TextBox 51"/>
          <p:cNvSpPr txBox="1"/>
          <p:nvPr/>
        </p:nvSpPr>
        <p:spPr>
          <a:xfrm>
            <a:off x="1241264" y="2472209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2680" y="1886838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28736" y="2310241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463361" y="2549203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8529" y="1273187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1908" y="2330846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02504" y="3024122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31614" y="5422487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86684" y="4876001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07696" y="5326605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338822" y="5527761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1378" y="4357109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96198" y="5375588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40381" y="5954368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15734" y="5517476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27365" y="4980417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48377" y="5393314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19248" y="5632178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12376" y="4499231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246305" y="5470577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24501" y="5992797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936684" y="2269247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795449" y="1741615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675059" y="2107377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987332" y="2336814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389887" y="1269856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210695" y="2137507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773732" y="269743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1" y="-1"/>
            <a:ext cx="9144001" cy="74762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7" tIns="40550" rIns="81097" bIns="40550" anchor="ctr"/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ТЕМПЕРАТУРЫ ВОЗДУХА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</a:t>
            </a: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ОКРУГА-ЮГРЫ (ИР «</a:t>
            </a:r>
            <a:r>
              <a:rPr lang="en-US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Ventusky</a:t>
            </a: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15.06.2021</a:t>
            </a: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5909" y="4901766"/>
            <a:ext cx="171614" cy="19413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2409" y="4901766"/>
            <a:ext cx="171614" cy="19413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2409" y="1703265"/>
            <a:ext cx="171614" cy="1941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TextBox 46"/>
          <p:cNvSpPr txBox="1"/>
          <p:nvPr/>
        </p:nvSpPr>
        <p:spPr>
          <a:xfrm>
            <a:off x="1835145" y="847155"/>
            <a:ext cx="100742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17.00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78231" y="848247"/>
            <a:ext cx="988483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19.00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55300" y="3790773"/>
            <a:ext cx="98850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21.00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87884" y="3789219"/>
            <a:ext cx="978460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23.00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3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I:\осадки 16 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188" y="3706925"/>
            <a:ext cx="4513812" cy="3151075"/>
          </a:xfrm>
          <a:prstGeom prst="rect">
            <a:avLst/>
          </a:prstGeom>
          <a:noFill/>
        </p:spPr>
      </p:pic>
      <p:pic>
        <p:nvPicPr>
          <p:cNvPr id="4100" name="Picture 4" descr="I:\осадки 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690850"/>
            <a:ext cx="4588625" cy="3167149"/>
          </a:xfrm>
          <a:prstGeom prst="rect">
            <a:avLst/>
          </a:prstGeom>
          <a:noFill/>
        </p:spPr>
      </p:pic>
      <p:pic>
        <p:nvPicPr>
          <p:cNvPr id="4099" name="Picture 3" descr="I:\осадки 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5252" y="740222"/>
            <a:ext cx="4538748" cy="2942316"/>
          </a:xfrm>
          <a:prstGeom prst="rect">
            <a:avLst/>
          </a:prstGeom>
          <a:noFill/>
        </p:spPr>
      </p:pic>
      <p:pic>
        <p:nvPicPr>
          <p:cNvPr id="4098" name="Picture 2" descr="I:\осадки 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51454"/>
            <a:ext cx="4588184" cy="2938514"/>
          </a:xfrm>
          <a:prstGeom prst="rect">
            <a:avLst/>
          </a:prstGeom>
          <a:noFill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35" y="66166"/>
            <a:ext cx="663164" cy="53043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3656" y="84363"/>
            <a:ext cx="1060347" cy="536532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1835145" y="847155"/>
            <a:ext cx="100742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00.00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78231" y="848247"/>
            <a:ext cx="988483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09.00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55300" y="3790773"/>
            <a:ext cx="98850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15.00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87884" y="3789219"/>
            <a:ext cx="978460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21.00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0" y="3693584"/>
            <a:ext cx="9144000" cy="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4603750" y="647702"/>
            <a:ext cx="7938" cy="621030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221480" y="2507186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5755" y="1969441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59389" y="2449306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62555" y="2573968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3537" y="1306985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9177" y="2402646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68446" y="3096904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89380" y="5485179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29855" y="482508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151285" y="5407757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02272" y="5542633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52107" y="421074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63292" y="5333800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98540" y="605555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04900" y="5523324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64793" y="4901131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719475" y="5446493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60446" y="5562219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81804" y="4286693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82678" y="5401012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675862" y="6036941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95091" y="2445780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387941" y="187936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695096" y="2330948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198753" y="2503430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295624" y="128476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049266" y="2303927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576068" y="2969119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1" y="-1"/>
            <a:ext cx="9144001" cy="74762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7" tIns="40550" rIns="81097" bIns="40550" anchor="ctr"/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 ВЫПАДЕНИЯ ОСАДКОВ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ХАНТЫ-МАНСИЙСКОГО АВТОНОМНОГО ОКРУГА-ЮГРЫ (ИР «</a:t>
            </a:r>
            <a:r>
              <a:rPr lang="en-US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Ventusky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16.06.2021</a:t>
            </a: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9" name="Picture 6" descr="I:\Screenshot_11.png"/>
          <p:cNvPicPr>
            <a:picLocks noChangeAspect="1" noChangeArrowheads="1"/>
          </p:cNvPicPr>
          <p:nvPr/>
        </p:nvPicPr>
        <p:blipFill rotWithShape="1">
          <a:blip r:embed="rId9" cstate="print"/>
          <a:srcRect l="13960" t="4485" r="-2587" b="1025"/>
          <a:stretch/>
        </p:blipFill>
        <p:spPr bwMode="auto">
          <a:xfrm>
            <a:off x="4395728" y="1708525"/>
            <a:ext cx="158750" cy="19320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0" name="Picture 6" descr="I:\Screenshot_11.png"/>
          <p:cNvPicPr>
            <a:picLocks noChangeAspect="1" noChangeArrowheads="1"/>
          </p:cNvPicPr>
          <p:nvPr/>
        </p:nvPicPr>
        <p:blipFill rotWithShape="1">
          <a:blip r:embed="rId9" cstate="print"/>
          <a:srcRect l="13960" t="4485" r="-2587" b="1025"/>
          <a:stretch/>
        </p:blipFill>
        <p:spPr bwMode="auto">
          <a:xfrm>
            <a:off x="4395728" y="4912625"/>
            <a:ext cx="158750" cy="19320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4" name="Picture 6" descr="I:\Screenshot_11.png"/>
          <p:cNvPicPr>
            <a:picLocks noChangeAspect="1" noChangeArrowheads="1"/>
          </p:cNvPicPr>
          <p:nvPr/>
        </p:nvPicPr>
        <p:blipFill rotWithShape="1">
          <a:blip r:embed="rId9" cstate="print"/>
          <a:srcRect l="13960" t="4485" r="-2587" b="1025"/>
          <a:stretch/>
        </p:blipFill>
        <p:spPr bwMode="auto">
          <a:xfrm>
            <a:off x="8970073" y="4912625"/>
            <a:ext cx="158750" cy="19320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7" name="Picture 6" descr="I:\Screenshot_11.png"/>
          <p:cNvPicPr>
            <a:picLocks noChangeAspect="1" noChangeArrowheads="1"/>
          </p:cNvPicPr>
          <p:nvPr/>
        </p:nvPicPr>
        <p:blipFill rotWithShape="1">
          <a:blip r:embed="rId9" cstate="print"/>
          <a:srcRect l="13960" t="4485" r="-2587" b="1025"/>
          <a:stretch/>
        </p:blipFill>
        <p:spPr bwMode="auto">
          <a:xfrm>
            <a:off x="8970073" y="1712658"/>
            <a:ext cx="158750" cy="19320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843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:\порывы 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189" y="3702475"/>
            <a:ext cx="4513811" cy="3155526"/>
          </a:xfrm>
          <a:prstGeom prst="rect">
            <a:avLst/>
          </a:prstGeom>
          <a:noFill/>
        </p:spPr>
      </p:pic>
      <p:pic>
        <p:nvPicPr>
          <p:cNvPr id="5124" name="Picture 4" descr="I:\осадки 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07360"/>
            <a:ext cx="4620552" cy="3150640"/>
          </a:xfrm>
          <a:prstGeom prst="rect">
            <a:avLst/>
          </a:prstGeom>
          <a:noFill/>
        </p:spPr>
      </p:pic>
      <p:pic>
        <p:nvPicPr>
          <p:cNvPr id="5123" name="Picture 3" descr="I:\осадки 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659" y="732402"/>
            <a:ext cx="4540341" cy="2957565"/>
          </a:xfrm>
          <a:prstGeom prst="rect">
            <a:avLst/>
          </a:prstGeom>
          <a:noFill/>
        </p:spPr>
      </p:pic>
      <p:pic>
        <p:nvPicPr>
          <p:cNvPr id="5122" name="Picture 2" descr="I:\осадки 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49896"/>
            <a:ext cx="4620552" cy="2948164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378567" y="251788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57929" y="1894511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59719" y="2469528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152" y="2576023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3656" y="84363"/>
            <a:ext cx="1060347" cy="536532"/>
          </a:xfrm>
          <a:prstGeom prst="rect">
            <a:avLst/>
          </a:prstGeom>
        </p:spPr>
      </p:pic>
      <p:sp>
        <p:nvSpPr>
          <p:cNvPr id="58" name="Line 14"/>
          <p:cNvSpPr>
            <a:spLocks noChangeShapeType="1"/>
          </p:cNvSpPr>
          <p:nvPr/>
        </p:nvSpPr>
        <p:spPr bwMode="auto">
          <a:xfrm>
            <a:off x="0" y="3693584"/>
            <a:ext cx="9144000" cy="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>
            <a:off x="4603750" y="647702"/>
            <a:ext cx="7938" cy="621030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57436" y="1299713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62986" y="2394294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74140" y="3117421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057" y="4902566"/>
            <a:ext cx="161943" cy="19413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35" y="66166"/>
            <a:ext cx="663164" cy="530431"/>
          </a:xfrm>
          <a:prstGeom prst="rect">
            <a:avLst/>
          </a:prstGeom>
        </p:spPr>
      </p:pic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1" y="-1"/>
            <a:ext cx="9144001" cy="74762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7" tIns="40550" rIns="81097" bIns="40550" anchor="ctr"/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ВЕТРОВОЙ НАГРУЗКИ 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ОКРУГА-ЮГРЫ (ИР 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Ventusky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16.06.2021</a:t>
            </a:r>
            <a:r>
              <a:rPr lang="ru-RU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81372" y="2518760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70847" y="1876633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53293" y="2394499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40810" y="2557949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00243" y="1281343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93451" y="2438062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99370" y="3014112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265753" y="563824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9488" y="496803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148772" y="5552572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707515" y="5715040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00594" y="432541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50050" y="5524865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123226" y="6218730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29143" y="5677287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484680" y="505421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895726" y="5562552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265050" y="5725510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249192" y="4317125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059886" y="5478382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728778" y="6238627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3259" y="1718391"/>
            <a:ext cx="161943" cy="19413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7863" y="4916637"/>
            <a:ext cx="161943" cy="19413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5547" y="1709793"/>
            <a:ext cx="161943" cy="19413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7" name="TextBox 66"/>
          <p:cNvSpPr txBox="1"/>
          <p:nvPr/>
        </p:nvSpPr>
        <p:spPr>
          <a:xfrm>
            <a:off x="1835145" y="847155"/>
            <a:ext cx="100742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00.00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78231" y="848247"/>
            <a:ext cx="988483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09.00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55300" y="3790773"/>
            <a:ext cx="98850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15.00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87884" y="3789219"/>
            <a:ext cx="978460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21.00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:\темпер 16 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3440" y="3708782"/>
            <a:ext cx="4480560" cy="3149218"/>
          </a:xfrm>
          <a:prstGeom prst="rect">
            <a:avLst/>
          </a:prstGeom>
          <a:noFill/>
        </p:spPr>
      </p:pic>
      <p:pic>
        <p:nvPicPr>
          <p:cNvPr id="6149" name="Picture 5" descr="I:\темпер 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94865"/>
            <a:ext cx="4622800" cy="3163135"/>
          </a:xfrm>
          <a:prstGeom prst="rect">
            <a:avLst/>
          </a:prstGeom>
          <a:noFill/>
        </p:spPr>
      </p:pic>
      <p:pic>
        <p:nvPicPr>
          <p:cNvPr id="6148" name="Picture 4" descr="I:\темпер 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6704"/>
            <a:ext cx="4551680" cy="2931536"/>
          </a:xfrm>
          <a:prstGeom prst="rect">
            <a:avLst/>
          </a:prstGeom>
          <a:noFill/>
        </p:spPr>
      </p:pic>
      <p:pic>
        <p:nvPicPr>
          <p:cNvPr id="6147" name="Picture 3" descr="I:\темпер 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1680" y="772160"/>
            <a:ext cx="4592320" cy="2936240"/>
          </a:xfrm>
          <a:prstGeom prst="rect">
            <a:avLst/>
          </a:prstGeom>
          <a:noFill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35" y="66166"/>
            <a:ext cx="663164" cy="53043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3656" y="84363"/>
            <a:ext cx="1060347" cy="536532"/>
          </a:xfrm>
          <a:prstGeom prst="rect">
            <a:avLst/>
          </a:prstGeom>
        </p:spPr>
      </p:pic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0" y="3693584"/>
            <a:ext cx="9144000" cy="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4603750" y="647702"/>
            <a:ext cx="7938" cy="621030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0386" y="1706076"/>
            <a:ext cx="171614" cy="1941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TextBox 51"/>
          <p:cNvSpPr txBox="1"/>
          <p:nvPr/>
        </p:nvSpPr>
        <p:spPr>
          <a:xfrm>
            <a:off x="1342864" y="2604289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4280" y="2018918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30336" y="2442321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64961" y="2681283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0129" y="1405267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3508" y="2462926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04104" y="3156202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53534" y="5331047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08604" y="4784561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29616" y="5235165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60742" y="5436321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63298" y="4265669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8118" y="5284148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62301" y="5862928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25894" y="5405716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37525" y="4868657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58537" y="5281554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29408" y="5520418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22536" y="4387471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256465" y="5358817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34661" y="5881037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977324" y="2370847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36089" y="1843215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715699" y="2208977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27972" y="2438414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430527" y="1371456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251335" y="2239107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814372" y="279903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1" y="-1"/>
            <a:ext cx="9144001" cy="74762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7" tIns="40550" rIns="81097" bIns="40550" anchor="ctr"/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ТЕМПЕРАТУРЫ ВОЗДУХА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</a:t>
            </a: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ОКРУГА-ЮГРЫ (ИР «</a:t>
            </a:r>
            <a:r>
              <a:rPr lang="en-US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Ventusky</a:t>
            </a: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16.06.2021</a:t>
            </a: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5909" y="4901766"/>
            <a:ext cx="171614" cy="19413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2409" y="4901766"/>
            <a:ext cx="171614" cy="19413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2409" y="1703265"/>
            <a:ext cx="171614" cy="1941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TextBox 42"/>
          <p:cNvSpPr txBox="1"/>
          <p:nvPr/>
        </p:nvSpPr>
        <p:spPr>
          <a:xfrm>
            <a:off x="1835145" y="847155"/>
            <a:ext cx="100742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00.00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78231" y="848247"/>
            <a:ext cx="988483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09.00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55300" y="3790773"/>
            <a:ext cx="98850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15.00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87884" y="3789219"/>
            <a:ext cx="978460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21.00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3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446894</TotalTime>
  <Words>300</Words>
  <Application>Microsoft Office PowerPoint</Application>
  <PresentationFormat>Экран (4:3)</PresentationFormat>
  <Paragraphs>216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arm9</cp:lastModifiedBy>
  <cp:revision>21035</cp:revision>
  <cp:lastPrinted>2020-02-16T19:35:20Z</cp:lastPrinted>
  <dcterms:created xsi:type="dcterms:W3CDTF">2014-09-08T13:21:12Z</dcterms:created>
  <dcterms:modified xsi:type="dcterms:W3CDTF">2021-06-15T12:53:47Z</dcterms:modified>
</cp:coreProperties>
</file>